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267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12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45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690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372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018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41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338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9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111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95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41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41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53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7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61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61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34B2AD-99FB-48B4-BCC7-F45D51CFEE89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442202-8D5E-49A0-8F02-09361E0E3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63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964" y="536331"/>
            <a:ext cx="10160643" cy="3667994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Приготовление поварами </a:t>
            </a:r>
            <a:b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школьной столовой</a:t>
            </a:r>
            <a:b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</a:br>
            <a:r>
              <a:rPr lang="ru-RU" sz="4800" b="1" dirty="0" smtClean="0">
                <a:solidFill>
                  <a:schemeClr val="tx1"/>
                </a:solidFill>
                <a:cs typeface="Aharoni" panose="02010803020104030203" pitchFamily="2" charset="-79"/>
              </a:rPr>
              <a:t> горячего завтрака</a:t>
            </a:r>
            <a:endParaRPr lang="ru-RU" sz="4800" b="1" dirty="0">
              <a:solidFill>
                <a:schemeClr val="tx1"/>
              </a:solidFill>
              <a:cs typeface="Aharoni" panose="02010803020104030203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1964" y="4383122"/>
            <a:ext cx="10160643" cy="109689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МБОУ </a:t>
            </a: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</a:rPr>
              <a:t>Салаусский</a:t>
            </a:r>
            <a:r>
              <a:rPr lang="ru-RU" b="1" dirty="0" smtClean="0">
                <a:solidFill>
                  <a:schemeClr val="tx1"/>
                </a:solidFill>
              </a:rPr>
              <a:t> многопрофильный лицей» 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Балтасинского</a:t>
            </a:r>
            <a:r>
              <a:rPr lang="ru-RU" b="1" dirty="0" smtClean="0">
                <a:solidFill>
                  <a:schemeClr val="tx1"/>
                </a:solidFill>
              </a:rPr>
              <a:t> района РТ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43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38846" y="1059218"/>
            <a:ext cx="9375721" cy="166133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Каша пшеничная</a:t>
            </a:r>
            <a:br>
              <a:rPr lang="ru-RU" sz="4400" b="1" dirty="0" smtClean="0">
                <a:solidFill>
                  <a:schemeClr val="tx1"/>
                </a:solidFill>
              </a:rPr>
            </a:br>
            <a:r>
              <a:rPr lang="ru-RU" sz="4400" b="1" dirty="0" smtClean="0">
                <a:solidFill>
                  <a:schemeClr val="tx1"/>
                </a:solidFill>
              </a:rPr>
              <a:t>со сливочным маслом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3" r="26003"/>
          <a:stretch>
            <a:fillRect/>
          </a:stretch>
        </p:blipFill>
        <p:spPr>
          <a:xfrm>
            <a:off x="6837529" y="1059218"/>
            <a:ext cx="3856626" cy="477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296537" y="3446818"/>
            <a:ext cx="5186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Эта каша</a:t>
            </a:r>
            <a:r>
              <a:rPr lang="ru-RU" b="1" dirty="0"/>
              <a:t> богата клетчаткой, что способствует здоровью пищеварительной системы, и содержит витамины группы В, железо и другие важные микроэлементы. Каша из пшеничной крупы помогает поддерживать стабильный уровень сахара в крови, улучшать общее здоровье и обеспечивать организм </a:t>
            </a:r>
            <a:r>
              <a:rPr lang="ru-RU" b="1" dirty="0" smtClean="0"/>
              <a:t>энергией.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2387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1095" y="989107"/>
            <a:ext cx="8596667" cy="5667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Ингредиенты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для приготовления каши: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1" b="19661"/>
          <a:stretch>
            <a:fillRect/>
          </a:stretch>
        </p:blipFill>
        <p:spPr>
          <a:xfrm>
            <a:off x="1086765" y="1378424"/>
            <a:ext cx="6385199" cy="27949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9349" y="1601145"/>
            <a:ext cx="3439236" cy="3462173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Крупа пшеничная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Молоко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Масло сливочное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Сахар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Соль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1533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" b="40000"/>
          <a:stretch/>
        </p:blipFill>
        <p:spPr>
          <a:xfrm>
            <a:off x="1035709" y="1259973"/>
            <a:ext cx="3374751" cy="34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5" b="39237"/>
          <a:stretch/>
        </p:blipFill>
        <p:spPr>
          <a:xfrm>
            <a:off x="6770060" y="1646014"/>
            <a:ext cx="4153497" cy="40647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115247" y="815017"/>
            <a:ext cx="7444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Для начала промывается крупа под проточной водой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5236114"/>
            <a:ext cx="5752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Затем сцеживаем крупу через сито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531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9" b="8190"/>
          <a:stretch/>
        </p:blipFill>
        <p:spPr>
          <a:xfrm>
            <a:off x="3731511" y="1576979"/>
            <a:ext cx="3192080" cy="3188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982638" y="947390"/>
            <a:ext cx="10196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кастрюлю добавляем молоко, прокипятить, далее сыпем промытую крупу, и добавляем сахар и соль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0625" y="5218322"/>
            <a:ext cx="6905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/>
              <a:t>Хорошо все перемешиваем, </a:t>
            </a:r>
          </a:p>
          <a:p>
            <a:pPr algn="r"/>
            <a:r>
              <a:rPr lang="ru-RU" sz="2000" b="1" dirty="0" smtClean="0"/>
              <a:t>чтобы не образовались комочки в каше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1698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71623" y="758600"/>
            <a:ext cx="6933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После приготовления каши,</a:t>
            </a:r>
          </a:p>
          <a:p>
            <a:r>
              <a:rPr lang="ru-RU" sz="2400" b="1" dirty="0" smtClean="0"/>
              <a:t> кастрюлю снимаем с плиты, </a:t>
            </a:r>
          </a:p>
          <a:p>
            <a:r>
              <a:rPr lang="ru-RU" sz="2400" b="1" dirty="0" smtClean="0"/>
              <a:t>добавляем сливочное масло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1003">
            <a:off x="2028912" y="1192512"/>
            <a:ext cx="2931430" cy="39085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188">
            <a:off x="7209793" y="2180968"/>
            <a:ext cx="2984313" cy="3979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292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41946" y="955343"/>
            <a:ext cx="6277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Ребята </a:t>
            </a:r>
            <a:r>
              <a:rPr lang="ru-RU" sz="2400" b="1" dirty="0" smtClean="0"/>
              <a:t>нашего лицея по </a:t>
            </a:r>
            <a:r>
              <a:rPr lang="ru-RU" sz="2400" b="1" dirty="0"/>
              <a:t>достоинству оценили приготовленный </a:t>
            </a:r>
            <a:r>
              <a:rPr lang="ru-RU" sz="2400" b="1" dirty="0" smtClean="0"/>
              <a:t>завтрак!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1423">
            <a:off x="7022276" y="1460664"/>
            <a:ext cx="3344734" cy="4459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944">
            <a:off x="1530995" y="2379332"/>
            <a:ext cx="4108378" cy="30812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83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093" y="2220685"/>
            <a:ext cx="7375680" cy="3407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57763" y="1296780"/>
            <a:ext cx="6664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+mj-lt"/>
                <a:cs typeface="Times New Roman" pitchFamily="18" charset="0"/>
              </a:rPr>
              <a:t>Родительский контроль за качеством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478506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821" y="1574867"/>
            <a:ext cx="9467849" cy="4373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32353" y="982574"/>
            <a:ext cx="7457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+mj-lt"/>
              </a:rPr>
              <a:t>Обучающиеся делятся секретами здорового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791505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252</TotalTime>
  <Words>95</Words>
  <Application>Microsoft Office PowerPoint</Application>
  <PresentationFormat>Произвольный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Натуральные материалы</vt:lpstr>
      <vt:lpstr>Приготовление поварами  школьной столовой  горячего завтрака</vt:lpstr>
      <vt:lpstr>Каша пшеничная со сливочным маслом</vt:lpstr>
      <vt:lpstr>Ингредиенты  для приготовления каши: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поварами школьной столовой горячего завтрака</dc:title>
  <dc:creator>user</dc:creator>
  <cp:lastModifiedBy>User</cp:lastModifiedBy>
  <cp:revision>10</cp:revision>
  <dcterms:created xsi:type="dcterms:W3CDTF">2021-10-20T12:41:06Z</dcterms:created>
  <dcterms:modified xsi:type="dcterms:W3CDTF">2024-05-15T17:30:45Z</dcterms:modified>
</cp:coreProperties>
</file>